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8" r:id="rId3"/>
    <p:sldId id="299" r:id="rId4"/>
    <p:sldId id="300" r:id="rId5"/>
    <p:sldId id="307" r:id="rId6"/>
    <p:sldId id="301" r:id="rId7"/>
    <p:sldId id="306" r:id="rId8"/>
    <p:sldId id="302" r:id="rId9"/>
    <p:sldId id="308" r:id="rId10"/>
    <p:sldId id="303" r:id="rId11"/>
    <p:sldId id="304" r:id="rId12"/>
    <p:sldId id="305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7B5794-1551-44AB-8E01-70531718F881}" v="86" dt="2026-02-28T10:49:55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9" d="100"/>
          <a:sy n="99" d="100"/>
        </p:scale>
        <p:origin x="91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Coret" userId="413328698636c72a" providerId="LiveId" clId="{42CF694E-F9D0-48BF-8F18-F0D8B07387F1}"/>
    <pc:docChg chg="undo custSel modSld">
      <pc:chgData name="Bob Coret" userId="413328698636c72a" providerId="LiveId" clId="{42CF694E-F9D0-48BF-8F18-F0D8B07387F1}" dt="2026-02-28T10:49:55.356" v="124" actId="1036"/>
      <pc:docMkLst>
        <pc:docMk/>
      </pc:docMkLst>
      <pc:sldChg chg="addSp modSp mod modTransition">
        <pc:chgData name="Bob Coret" userId="413328698636c72a" providerId="LiveId" clId="{42CF694E-F9D0-48BF-8F18-F0D8B07387F1}" dt="2026-02-28T10:49:42.015" v="114" actId="1035"/>
        <pc:sldMkLst>
          <pc:docMk/>
          <pc:sldMk cId="3736780979" sldId="256"/>
        </pc:sldMkLst>
        <pc:spChg chg="mod">
          <ac:chgData name="Bob Coret" userId="413328698636c72a" providerId="LiveId" clId="{42CF694E-F9D0-48BF-8F18-F0D8B07387F1}" dt="2026-02-28T10:49:09.728" v="66" actId="108"/>
          <ac:spMkLst>
            <pc:docMk/>
            <pc:sldMk cId="3736780979" sldId="256"/>
            <ac:spMk id="3" creationId="{E0E28182-90E9-C10A-AF23-626470A4675D}"/>
          </ac:spMkLst>
        </pc:spChg>
        <pc:picChg chg="add mod">
          <ac:chgData name="Bob Coret" userId="413328698636c72a" providerId="LiveId" clId="{42CF694E-F9D0-48BF-8F18-F0D8B07387F1}" dt="2026-02-28T10:35:48.189" v="6" actId="14861"/>
          <ac:picMkLst>
            <pc:docMk/>
            <pc:sldMk cId="3736780979" sldId="256"/>
            <ac:picMk id="5" creationId="{BE356837-833F-CE60-B219-0568C1A8EB8C}"/>
          </ac:picMkLst>
        </pc:picChg>
        <pc:picChg chg="add mod">
          <ac:chgData name="Bob Coret" userId="413328698636c72a" providerId="LiveId" clId="{42CF694E-F9D0-48BF-8F18-F0D8B07387F1}" dt="2026-02-28T10:43:52.281" v="33"/>
          <ac:picMkLst>
            <pc:docMk/>
            <pc:sldMk cId="3736780979" sldId="256"/>
            <ac:picMk id="6" creationId="{3EB323FC-4CCC-F40F-4BAD-C46C5042D252}"/>
          </ac:picMkLst>
        </pc:picChg>
        <pc:cxnChg chg="add mod">
          <ac:chgData name="Bob Coret" userId="413328698636c72a" providerId="LiveId" clId="{42CF694E-F9D0-48BF-8F18-F0D8B07387F1}" dt="2026-02-28T10:49:42.015" v="114" actId="1035"/>
          <ac:cxnSpMkLst>
            <pc:docMk/>
            <pc:sldMk cId="3736780979" sldId="256"/>
            <ac:cxnSpMk id="7" creationId="{C11CFF58-BD99-5287-D2B3-58E2A5A692E4}"/>
          </ac:cxnSpMkLst>
        </pc:cxnChg>
      </pc:sldChg>
      <pc:sldChg chg="modSp mod modTransition">
        <pc:chgData name="Bob Coret" userId="413328698636c72a" providerId="LiveId" clId="{42CF694E-F9D0-48BF-8F18-F0D8B07387F1}" dt="2026-02-28T10:48:39.087" v="62" actId="20577"/>
        <pc:sldMkLst>
          <pc:docMk/>
          <pc:sldMk cId="801922593" sldId="298"/>
        </pc:sldMkLst>
        <pc:spChg chg="mod">
          <ac:chgData name="Bob Coret" userId="413328698636c72a" providerId="LiveId" clId="{42CF694E-F9D0-48BF-8F18-F0D8B07387F1}" dt="2026-02-28T10:48:39.087" v="62" actId="20577"/>
          <ac:spMkLst>
            <pc:docMk/>
            <pc:sldMk cId="801922593" sldId="298"/>
            <ac:spMk id="7" creationId="{03E9A395-5CB2-8100-24A5-3727B147599C}"/>
          </ac:spMkLst>
        </pc:spChg>
      </pc:sldChg>
      <pc:sldChg chg="modTransition">
        <pc:chgData name="Bob Coret" userId="413328698636c72a" providerId="LiveId" clId="{42CF694E-F9D0-48BF-8F18-F0D8B07387F1}" dt="2026-02-28T10:45:46.668" v="49"/>
        <pc:sldMkLst>
          <pc:docMk/>
          <pc:sldMk cId="2966235261" sldId="299"/>
        </pc:sldMkLst>
      </pc:sldChg>
      <pc:sldChg chg="modSp mod modTransition">
        <pc:chgData name="Bob Coret" userId="413328698636c72a" providerId="LiveId" clId="{42CF694E-F9D0-48BF-8F18-F0D8B07387F1}" dt="2026-02-28T10:45:42.196" v="48"/>
        <pc:sldMkLst>
          <pc:docMk/>
          <pc:sldMk cId="2970781076" sldId="300"/>
        </pc:sldMkLst>
        <pc:spChg chg="mod">
          <ac:chgData name="Bob Coret" userId="413328698636c72a" providerId="LiveId" clId="{42CF694E-F9D0-48BF-8F18-F0D8B07387F1}" dt="2026-02-28T10:39:46.714" v="19" actId="948"/>
          <ac:spMkLst>
            <pc:docMk/>
            <pc:sldMk cId="2970781076" sldId="300"/>
            <ac:spMk id="7" creationId="{03E9A395-5CB2-8100-24A5-3727B147599C}"/>
          </ac:spMkLst>
        </pc:spChg>
      </pc:sldChg>
      <pc:sldChg chg="modSp mod modTransition">
        <pc:chgData name="Bob Coret" userId="413328698636c72a" providerId="LiveId" clId="{42CF694E-F9D0-48BF-8F18-F0D8B07387F1}" dt="2026-02-28T10:45:38.194" v="47"/>
        <pc:sldMkLst>
          <pc:docMk/>
          <pc:sldMk cId="2023077779" sldId="301"/>
        </pc:sldMkLst>
        <pc:spChg chg="mod">
          <ac:chgData name="Bob Coret" userId="413328698636c72a" providerId="LiveId" clId="{42CF694E-F9D0-48BF-8F18-F0D8B07387F1}" dt="2026-02-28T10:39:33.217" v="18" actId="948"/>
          <ac:spMkLst>
            <pc:docMk/>
            <pc:sldMk cId="2023077779" sldId="301"/>
            <ac:spMk id="7" creationId="{03E9A395-5CB2-8100-24A5-3727B147599C}"/>
          </ac:spMkLst>
        </pc:spChg>
      </pc:sldChg>
      <pc:sldChg chg="modSp mod modTransition">
        <pc:chgData name="Bob Coret" userId="413328698636c72a" providerId="LiveId" clId="{42CF694E-F9D0-48BF-8F18-F0D8B07387F1}" dt="2026-02-28T10:45:27.497" v="45"/>
        <pc:sldMkLst>
          <pc:docMk/>
          <pc:sldMk cId="1570850837" sldId="302"/>
        </pc:sldMkLst>
        <pc:spChg chg="mod">
          <ac:chgData name="Bob Coret" userId="413328698636c72a" providerId="LiveId" clId="{42CF694E-F9D0-48BF-8F18-F0D8B07387F1}" dt="2026-02-28T10:39:18.070" v="16" actId="948"/>
          <ac:spMkLst>
            <pc:docMk/>
            <pc:sldMk cId="1570850837" sldId="302"/>
            <ac:spMk id="7" creationId="{03E9A395-5CB2-8100-24A5-3727B147599C}"/>
          </ac:spMkLst>
        </pc:spChg>
      </pc:sldChg>
      <pc:sldChg chg="modSp mod modTransition">
        <pc:chgData name="Bob Coret" userId="413328698636c72a" providerId="LiveId" clId="{42CF694E-F9D0-48BF-8F18-F0D8B07387F1}" dt="2026-02-28T10:45:07.792" v="40"/>
        <pc:sldMkLst>
          <pc:docMk/>
          <pc:sldMk cId="1318481443" sldId="303"/>
        </pc:sldMkLst>
        <pc:spChg chg="mod">
          <ac:chgData name="Bob Coret" userId="413328698636c72a" providerId="LiveId" clId="{42CF694E-F9D0-48BF-8F18-F0D8B07387F1}" dt="2026-02-28T10:39:07.429" v="15" actId="948"/>
          <ac:spMkLst>
            <pc:docMk/>
            <pc:sldMk cId="1318481443" sldId="303"/>
            <ac:spMk id="7" creationId="{03E9A395-5CB2-8100-24A5-3727B147599C}"/>
          </ac:spMkLst>
        </pc:spChg>
      </pc:sldChg>
      <pc:sldChg chg="modSp mod modTransition">
        <pc:chgData name="Bob Coret" userId="413328698636c72a" providerId="LiveId" clId="{42CF694E-F9D0-48BF-8F18-F0D8B07387F1}" dt="2026-02-28T10:45:12.902" v="43"/>
        <pc:sldMkLst>
          <pc:docMk/>
          <pc:sldMk cId="3238266810" sldId="304"/>
        </pc:sldMkLst>
        <pc:spChg chg="mod">
          <ac:chgData name="Bob Coret" userId="413328698636c72a" providerId="LiveId" clId="{42CF694E-F9D0-48BF-8F18-F0D8B07387F1}" dt="2026-02-28T10:45:12.902" v="43"/>
          <ac:spMkLst>
            <pc:docMk/>
            <pc:sldMk cId="3238266810" sldId="304"/>
            <ac:spMk id="7" creationId="{03E9A395-5CB2-8100-24A5-3727B147599C}"/>
          </ac:spMkLst>
        </pc:spChg>
      </pc:sldChg>
      <pc:sldChg chg="modSp mod modTransition">
        <pc:chgData name="Bob Coret" userId="413328698636c72a" providerId="LiveId" clId="{42CF694E-F9D0-48BF-8F18-F0D8B07387F1}" dt="2026-02-28T10:48:43.238" v="63" actId="20577"/>
        <pc:sldMkLst>
          <pc:docMk/>
          <pc:sldMk cId="4261419717" sldId="305"/>
        </pc:sldMkLst>
        <pc:spChg chg="mod">
          <ac:chgData name="Bob Coret" userId="413328698636c72a" providerId="LiveId" clId="{42CF694E-F9D0-48BF-8F18-F0D8B07387F1}" dt="2026-02-28T10:48:43.238" v="63" actId="20577"/>
          <ac:spMkLst>
            <pc:docMk/>
            <pc:sldMk cId="4261419717" sldId="305"/>
            <ac:spMk id="7" creationId="{03E9A395-5CB2-8100-24A5-3727B147599C}"/>
          </ac:spMkLst>
        </pc:spChg>
      </pc:sldChg>
      <pc:sldChg chg="modSp mod modTransition">
        <pc:chgData name="Bob Coret" userId="413328698636c72a" providerId="LiveId" clId="{42CF694E-F9D0-48BF-8F18-F0D8B07387F1}" dt="2026-02-28T10:45:34.445" v="46"/>
        <pc:sldMkLst>
          <pc:docMk/>
          <pc:sldMk cId="501586123" sldId="306"/>
        </pc:sldMkLst>
        <pc:spChg chg="mod">
          <ac:chgData name="Bob Coret" userId="413328698636c72a" providerId="LiveId" clId="{42CF694E-F9D0-48BF-8F18-F0D8B07387F1}" dt="2026-02-28T10:39:25.293" v="17" actId="948"/>
          <ac:spMkLst>
            <pc:docMk/>
            <pc:sldMk cId="501586123" sldId="306"/>
            <ac:spMk id="7" creationId="{03E9A395-5CB2-8100-24A5-3727B147599C}"/>
          </ac:spMkLst>
        </pc:spChg>
      </pc:sldChg>
      <pc:sldChg chg="addSp modSp mod modTransition">
        <pc:chgData name="Bob Coret" userId="413328698636c72a" providerId="LiveId" clId="{42CF694E-F9D0-48BF-8F18-F0D8B07387F1}" dt="2026-02-28T10:49:46.128" v="115"/>
        <pc:sldMkLst>
          <pc:docMk/>
          <pc:sldMk cId="3504996086" sldId="307"/>
        </pc:sldMkLst>
        <pc:spChg chg="mod">
          <ac:chgData name="Bob Coret" userId="413328698636c72a" providerId="LiveId" clId="{42CF694E-F9D0-48BF-8F18-F0D8B07387F1}" dt="2026-02-28T10:49:05.528" v="65" actId="108"/>
          <ac:spMkLst>
            <pc:docMk/>
            <pc:sldMk cId="3504996086" sldId="307"/>
            <ac:spMk id="3" creationId="{E0E28182-90E9-C10A-AF23-626470A4675D}"/>
          </ac:spMkLst>
        </pc:spChg>
        <pc:picChg chg="add mod">
          <ac:chgData name="Bob Coret" userId="413328698636c72a" providerId="LiveId" clId="{42CF694E-F9D0-48BF-8F18-F0D8B07387F1}" dt="2026-02-28T10:40:29.891" v="20"/>
          <ac:picMkLst>
            <pc:docMk/>
            <pc:sldMk cId="3504996086" sldId="307"/>
            <ac:picMk id="4" creationId="{896BD915-ECB2-73D3-30E7-22E06991C201}"/>
          </ac:picMkLst>
        </pc:picChg>
        <pc:picChg chg="add mod">
          <ac:chgData name="Bob Coret" userId="413328698636c72a" providerId="LiveId" clId="{42CF694E-F9D0-48BF-8F18-F0D8B07387F1}" dt="2026-02-28T10:42:44.183" v="27" actId="14861"/>
          <ac:picMkLst>
            <pc:docMk/>
            <pc:sldMk cId="3504996086" sldId="307"/>
            <ac:picMk id="6" creationId="{939CB7C7-1DFF-BE31-A2DA-32B74866DB84}"/>
          </ac:picMkLst>
        </pc:picChg>
        <pc:cxnChg chg="add mod">
          <ac:chgData name="Bob Coret" userId="413328698636c72a" providerId="LiveId" clId="{42CF694E-F9D0-48BF-8F18-F0D8B07387F1}" dt="2026-02-28T10:49:46.128" v="115"/>
          <ac:cxnSpMkLst>
            <pc:docMk/>
            <pc:sldMk cId="3504996086" sldId="307"/>
            <ac:cxnSpMk id="7" creationId="{82BFCAD8-AD9F-ED66-58B4-C09DAD03F745}"/>
          </ac:cxnSpMkLst>
        </pc:cxnChg>
      </pc:sldChg>
      <pc:sldChg chg="addSp modSp mod modTransition">
        <pc:chgData name="Bob Coret" userId="413328698636c72a" providerId="LiveId" clId="{42CF694E-F9D0-48BF-8F18-F0D8B07387F1}" dt="2026-02-28T10:49:55.356" v="124" actId="1036"/>
        <pc:sldMkLst>
          <pc:docMk/>
          <pc:sldMk cId="3629355912" sldId="308"/>
        </pc:sldMkLst>
        <pc:spChg chg="mod">
          <ac:chgData name="Bob Coret" userId="413328698636c72a" providerId="LiveId" clId="{42CF694E-F9D0-48BF-8F18-F0D8B07387F1}" dt="2026-02-28T10:48:55.563" v="64" actId="207"/>
          <ac:spMkLst>
            <pc:docMk/>
            <pc:sldMk cId="3629355912" sldId="308"/>
            <ac:spMk id="3" creationId="{E0E28182-90E9-C10A-AF23-626470A4675D}"/>
          </ac:spMkLst>
        </pc:spChg>
        <pc:picChg chg="add mod">
          <ac:chgData name="Bob Coret" userId="413328698636c72a" providerId="LiveId" clId="{42CF694E-F9D0-48BF-8F18-F0D8B07387F1}" dt="2026-02-28T10:43:33.255" v="31"/>
          <ac:picMkLst>
            <pc:docMk/>
            <pc:sldMk cId="3629355912" sldId="308"/>
            <ac:picMk id="4" creationId="{DBA274FB-8CC7-59D2-9313-F1D7C3FEE347}"/>
          </ac:picMkLst>
        </pc:picChg>
        <pc:picChg chg="add mod">
          <ac:chgData name="Bob Coret" userId="413328698636c72a" providerId="LiveId" clId="{42CF694E-F9D0-48BF-8F18-F0D8B07387F1}" dt="2026-02-28T10:43:40.918" v="32"/>
          <ac:picMkLst>
            <pc:docMk/>
            <pc:sldMk cId="3629355912" sldId="308"/>
            <ac:picMk id="5" creationId="{CC7BF61C-D7E6-DDDC-1BE4-7345ED60A522}"/>
          </ac:picMkLst>
        </pc:picChg>
        <pc:cxnChg chg="add mod">
          <ac:chgData name="Bob Coret" userId="413328698636c72a" providerId="LiveId" clId="{42CF694E-F9D0-48BF-8F18-F0D8B07387F1}" dt="2026-02-28T10:49:55.356" v="124" actId="1036"/>
          <ac:cxnSpMkLst>
            <pc:docMk/>
            <pc:sldMk cId="3629355912" sldId="308"/>
            <ac:cxnSpMk id="6" creationId="{A511B233-5101-A264-11E5-32FD2B34491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8CDF-749F-4B31-8F95-F514D6F0B722}" type="datetimeFigureOut">
              <a:rPr lang="nl-NL" smtClean="0"/>
              <a:t>28-2-2026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D09B1-09AF-4234-9B78-A63CECACB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9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3">
  <p:cSld name="1_Sectiekop 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Google Shape;31;p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3"/>
            <a:ext cx="7026733" cy="4561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7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28-2-2026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" sz="6600" b="1" dirty="0">
                <a:solidFill>
                  <a:schemeClr val="dk2"/>
                </a:solidFill>
                <a:cs typeface="Open Sans"/>
                <a:sym typeface="Open Sans"/>
              </a:rPr>
              <a:t>Ga mee terug in de tijd!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goudatijdmachine.nl</a:t>
            </a:r>
          </a:p>
        </p:txBody>
      </p:sp>
      <p:pic>
        <p:nvPicPr>
          <p:cNvPr id="5" name="Afbeelding 4" descr="Afbeelding met schermopname, kunst, ontwerp&#10;&#10;Door AI gegenereerde inhoud is mogelijk onjuist.">
            <a:extLst>
              <a:ext uri="{FF2B5EF4-FFF2-40B4-BE49-F238E27FC236}">
                <a16:creationId xmlns:a16="http://schemas.microsoft.com/office/drawing/2014/main" id="{BE356837-833F-CE60-B219-0568C1A8E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23" y="5408007"/>
            <a:ext cx="1188091" cy="13326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patroon, kunst, plein, Symmetrie&#10;&#10;Door AI gegenereerde inhoud is mogelijk onjuist.">
            <a:extLst>
              <a:ext uri="{FF2B5EF4-FFF2-40B4-BE49-F238E27FC236}">
                <a16:creationId xmlns:a16="http://schemas.microsoft.com/office/drawing/2014/main" id="{3EB323FC-4CCC-F40F-4BAD-C46C5042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611" y="4771870"/>
            <a:ext cx="1906778" cy="19131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AutoShape 6">
            <a:extLst>
              <a:ext uri="{FF2B5EF4-FFF2-40B4-BE49-F238E27FC236}">
                <a16:creationId xmlns:a16="http://schemas.microsoft.com/office/drawing/2014/main" id="{C11CFF58-BD99-5287-D2B3-58E2A5A692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659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678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persoon, overdekt, boekenkast&#10;&#10;Automatisch gegenereerde beschrijving">
            <a:extLst>
              <a:ext uri="{FF2B5EF4-FFF2-40B4-BE49-F238E27FC236}">
                <a16:creationId xmlns:a16="http://schemas.microsoft.com/office/drawing/2014/main" id="{4A11B45E-49D0-A8CD-134A-7185B17DF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4603" y="0"/>
            <a:ext cx="9637397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Geïnteresseerd in Goudse archiefbronnen?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je hulp gebruiken bij het maken van indexen (=data)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131848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0;p37">
            <a:extLst>
              <a:ext uri="{FF2B5EF4-FFF2-40B4-BE49-F238E27FC236}">
                <a16:creationId xmlns:a16="http://schemas.microsoft.com/office/drawing/2014/main" id="{655D7F57-5598-CD37-4972-0898D91F0B5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 jij welke gebouwen op dit stadsgezicht 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zien zijn?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je kennis van de Goudse geschiedenis goed gebruiken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323826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67A0BD-46BE-3195-1D29-D08E8B29E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05" y="0"/>
            <a:ext cx="63121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je mee om het werk van de computer te controleren?</a:t>
            </a:r>
          </a:p>
          <a:p>
            <a:pPr>
              <a:lnSpc>
                <a:spcPct val="110000"/>
              </a:lnSpc>
            </a:pP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vele Goudse adresboeken zijn gedigitaliseerd, maar hebben nog wel een menselijk hand nodig om goede data te krijgen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426141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8;p15" descr="Gouda Turfmarkt 1902 Vivat No. 4640 HC24530 - House of Cards">
            <a:extLst>
              <a:ext uri="{FF2B5EF4-FFF2-40B4-BE49-F238E27FC236}">
                <a16:creationId xmlns:a16="http://schemas.microsoft.com/office/drawing/2014/main" id="{4742FA5A-90EE-1705-AD63-5332398C56FC}"/>
              </a:ext>
            </a:extLst>
          </p:cNvPr>
          <p:cNvPicPr preferRelativeResize="0"/>
          <p:nvPr/>
        </p:nvPicPr>
        <p:blipFill rotWithShape="1">
          <a:blip r:embed="rId2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825" y="1"/>
            <a:ext cx="9551176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 weegt Gouda?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Open Sans Light" panose="020B0306030504020204" pitchFamily="34" charset="0"/>
              </a:rPr>
              <a:t>Voor beantwoording van deze vraag moet je gegevens over de Goudse panden verzamelen en vastleggen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80192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0;p12">
            <a:extLst>
              <a:ext uri="{FF2B5EF4-FFF2-40B4-BE49-F238E27FC236}">
                <a16:creationId xmlns:a16="http://schemas.microsoft.com/office/drawing/2014/main" id="{1A41DFCB-2671-0BEC-C2F9-C691A1329985}"/>
              </a:ext>
            </a:extLst>
          </p:cNvPr>
          <p:cNvPicPr preferRelativeResize="0"/>
          <p:nvPr/>
        </p:nvPicPr>
        <p:blipFill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074" y="0"/>
            <a:ext cx="83539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 je Goudse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voorouders?</a:t>
            </a:r>
          </a:p>
          <a:p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Gouda Tijdmachine heeft oog voor alle Goudse bewoners, eigenaren, beroepen, enz.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96623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zwart-wit, grond&#10;&#10;Automatisch gegenereerde beschrijving">
            <a:extLst>
              <a:ext uri="{FF2B5EF4-FFF2-40B4-BE49-F238E27FC236}">
                <a16:creationId xmlns:a16="http://schemas.microsoft.com/office/drawing/2014/main" id="{241B2718-655C-DF54-ACC5-08517666C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5895" y="0"/>
            <a:ext cx="6536105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 jij waar deze 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 is genomen?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online mee om foto’s op de kaart te zetten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97078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" sz="6600" b="1" dirty="0">
                <a:solidFill>
                  <a:schemeClr val="dk2"/>
                </a:solidFill>
                <a:cs typeface="Open Sans"/>
                <a:sym typeface="Open Sans"/>
              </a:rPr>
              <a:t>Help mee om deze reis mogelijk te maken!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goudatijdmachine.nl</a:t>
            </a:r>
          </a:p>
        </p:txBody>
      </p:sp>
      <p:pic>
        <p:nvPicPr>
          <p:cNvPr id="4" name="Afbeelding 3" descr="Afbeelding met schermopname, kunst, ontwerp&#10;&#10;Door AI gegenereerde inhoud is mogelijk onjuist.">
            <a:extLst>
              <a:ext uri="{FF2B5EF4-FFF2-40B4-BE49-F238E27FC236}">
                <a16:creationId xmlns:a16="http://schemas.microsoft.com/office/drawing/2014/main" id="{896BD915-ECB2-73D3-30E7-22E06991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23" y="5408007"/>
            <a:ext cx="1188091" cy="13326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patroon, kunst, plein, Symmetrie&#10;&#10;Door AI gegenereerde inhoud is mogelijk onjuist.">
            <a:extLst>
              <a:ext uri="{FF2B5EF4-FFF2-40B4-BE49-F238E27FC236}">
                <a16:creationId xmlns:a16="http://schemas.microsoft.com/office/drawing/2014/main" id="{939CB7C7-1DFF-BE31-A2DA-32B74866D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611" y="4771870"/>
            <a:ext cx="1906778" cy="19131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AutoShape 6">
            <a:extLst>
              <a:ext uri="{FF2B5EF4-FFF2-40B4-BE49-F238E27FC236}">
                <a16:creationId xmlns:a16="http://schemas.microsoft.com/office/drawing/2014/main" id="{82BFCAD8-AD9F-ED66-58B4-C09DAD03F7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659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0499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A6AC42C-5A09-EF4F-AD9D-91248D77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52" y="0"/>
            <a:ext cx="12192000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 welke adressen woonde men?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mee met het noteren van adressen uit het bevolkingsregister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02307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kleding, computer&#10;&#10;Automatisch gegenereerde beschrijving">
            <a:extLst>
              <a:ext uri="{FF2B5EF4-FFF2-40B4-BE49-F238E27FC236}">
                <a16:creationId xmlns:a16="http://schemas.microsoft.com/office/drawing/2014/main" id="{EC0EF5AB-4FD2-0FA7-3AB0-C5E01820B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1" y="0"/>
            <a:ext cx="9252386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je een handje 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 met scannen?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streekarchief scant al veel archiefbronnen, </a:t>
            </a:r>
            <a:b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we willen meer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50158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6;p19">
            <a:extLst>
              <a:ext uri="{FF2B5EF4-FFF2-40B4-BE49-F238E27FC236}">
                <a16:creationId xmlns:a16="http://schemas.microsoft.com/office/drawing/2014/main" id="{5F09749B-73C3-A415-2D6E-B4B760A93C7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747715" y="-2586292"/>
            <a:ext cx="6857994" cy="12030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 jij dit lezen?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je hulp gebruiken bij transcriberen van oude bronnen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157085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" sz="6600" b="1" dirty="0">
                <a:solidFill>
                  <a:schemeClr val="dk2"/>
                </a:solidFill>
                <a:cs typeface="Open Sans"/>
                <a:sym typeface="Open Sans"/>
              </a:rPr>
              <a:t>Wordt vrijwilliger bij 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goudatijdmachine.nl</a:t>
            </a:r>
          </a:p>
        </p:txBody>
      </p:sp>
      <p:pic>
        <p:nvPicPr>
          <p:cNvPr id="4" name="Afbeelding 3" descr="Afbeelding met patroon, kunst, plein, Symmetrie&#10;&#10;Door AI gegenereerde inhoud is mogelijk onjuist.">
            <a:extLst>
              <a:ext uri="{FF2B5EF4-FFF2-40B4-BE49-F238E27FC236}">
                <a16:creationId xmlns:a16="http://schemas.microsoft.com/office/drawing/2014/main" id="{DBA274FB-8CC7-59D2-9313-F1D7C3FEE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611" y="4771870"/>
            <a:ext cx="1906778" cy="19131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 descr="Afbeelding met schermopname, kunst, ontwerp&#10;&#10;Door AI gegenereerde inhoud is mogelijk onjuist.">
            <a:extLst>
              <a:ext uri="{FF2B5EF4-FFF2-40B4-BE49-F238E27FC236}">
                <a16:creationId xmlns:a16="http://schemas.microsoft.com/office/drawing/2014/main" id="{CC7BF61C-D7E6-DDDC-1BE4-7345ED60A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23" y="5408007"/>
            <a:ext cx="1188091" cy="13326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AutoShape 6">
            <a:extLst>
              <a:ext uri="{FF2B5EF4-FFF2-40B4-BE49-F238E27FC236}">
                <a16:creationId xmlns:a16="http://schemas.microsoft.com/office/drawing/2014/main" id="{A511B233-5101-A264-11E5-32FD2B3449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659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935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16</TotalTime>
  <Words>242</Words>
  <Application>Microsoft Office PowerPoint</Application>
  <PresentationFormat>Breedbeeld</PresentationFormat>
  <Paragraphs>30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Aptos</vt:lpstr>
      <vt:lpstr>Arial</vt:lpstr>
      <vt:lpstr>Open Sans</vt:lpstr>
      <vt:lpstr>Open Sans Light</vt:lpstr>
      <vt:lpstr>Open Sans SemiBold</vt:lpstr>
      <vt:lpstr>Source Sans Pro</vt:lpstr>
      <vt:lpstr>Kantoorthema</vt:lpstr>
      <vt:lpstr>Ga mee terug in de tijd!</vt:lpstr>
      <vt:lpstr>PowerPoint-presentatie</vt:lpstr>
      <vt:lpstr>PowerPoint-presentatie</vt:lpstr>
      <vt:lpstr>PowerPoint-presentatie</vt:lpstr>
      <vt:lpstr>Help mee om deze reis mogelijk te maken!</vt:lpstr>
      <vt:lpstr>PowerPoint-presentatie</vt:lpstr>
      <vt:lpstr>PowerPoint-presentatie</vt:lpstr>
      <vt:lpstr>PowerPoint-presentatie</vt:lpstr>
      <vt:lpstr>Wordt vrijwilliger bij 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4</cp:revision>
  <dcterms:created xsi:type="dcterms:W3CDTF">2025-08-27T14:23:09Z</dcterms:created>
  <dcterms:modified xsi:type="dcterms:W3CDTF">2026-02-28T10:49:59Z</dcterms:modified>
</cp:coreProperties>
</file>